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391" r:id="rId3"/>
    <p:sldId id="323" r:id="rId4"/>
    <p:sldId id="325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7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  <a:srgbClr val="FF0000"/>
    <a:srgbClr val="FF00FF"/>
    <a:srgbClr val="CCFF66"/>
    <a:srgbClr val="0000CC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BF7B1EA-8577-4294-B4AE-871AF4BBC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154DCF-33F0-4829-B3CF-C0B78B43D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CF0C9A-4D19-4448-BD14-5468648492F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DC1AA0-C873-448A-87B8-2EB148D5B6D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043ED-9654-4F57-A133-9856C71A8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29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BF54-0F03-4E54-B626-CB40B7FE9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0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A0A3-9A9E-4378-A465-F02D1CAC6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4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BF2F-03D0-434E-B140-9BF61D898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6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C0BC-801A-4D5D-8B08-C02CFA4B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7FE4-1E61-4F61-A735-2A7146890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16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5744-8670-4C7E-8674-AB5935384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5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5192-8BFA-4278-8572-45AFD5249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02B-E284-4699-BC06-14BFDF311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5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4EB3-CA31-4642-A62A-5EB0CAB01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5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89C4-8028-4BDE-A28A-59B810DF9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D6D1-FE3E-4C0C-9915-3269835DB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5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BF4D-C2C7-4FC0-83F7-883B95393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5F71EAD-5030-4761-B89B-00914956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05.%20Chicken%20Dance(R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slide" Target="slide4.xml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8839200" cy="6677025"/>
          </a:xfrm>
          <a:prstGeom prst="rect">
            <a:avLst/>
          </a:prstGeom>
          <a:solidFill>
            <a:schemeClr val="bg1"/>
          </a:solidFill>
          <a:ln w="1524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4099" name="Picture 12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lumen-pflanzen1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7313" y="4724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80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724400"/>
            <a:ext cx="10969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750" y="4652963"/>
            <a:ext cx="1152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7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49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8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29000" y="762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 Tiết 13  LUYỆN TẬP</a:t>
            </a:r>
          </a:p>
        </p:txBody>
      </p:sp>
      <p:grpSp>
        <p:nvGrpSpPr>
          <p:cNvPr id="4114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4116" name="Picture 11" descr="N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2" descr="N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3" descr="N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4" descr="N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-2019300" y="-1371600"/>
            <a:ext cx="4038600" cy="19732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ĐẠI SỐ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0.05596 L 0.55 0.7440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0" y="-20638"/>
            <a:ext cx="9144000" cy="6878638"/>
            <a:chOff x="0" y="0"/>
            <a:chExt cx="5760" cy="4333"/>
          </a:xfrm>
        </p:grpSpPr>
        <p:pic>
          <p:nvPicPr>
            <p:cNvPr id="14352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228600" y="115888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Bài 60: Cho biểu thức sau: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476625" y="1916113"/>
            <a:ext cx="11668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/>
              <a:t>Giải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528" y="638920"/>
            <a:ext cx="9361040" cy="1421928"/>
          </a:xfrm>
          <a:prstGeom prst="rect">
            <a:avLst/>
          </a:prstGeom>
          <a:blipFill rotWithShape="1">
            <a:blip r:embed="rId3"/>
            <a:stretch>
              <a:fillRect l="-1302" t="-1288" b="-1158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2437959"/>
            <a:ext cx="9361040" cy="560153"/>
          </a:xfrm>
          <a:prstGeom prst="rect">
            <a:avLst/>
          </a:prstGeom>
          <a:blipFill rotWithShape="1">
            <a:blip r:embed="rId4"/>
            <a:stretch>
              <a:fillRect l="-1368" t="-4348" b="-2934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1560" y="2852936"/>
            <a:ext cx="7920880" cy="614142"/>
          </a:xfrm>
          <a:prstGeom prst="rect">
            <a:avLst/>
          </a:prstGeom>
          <a:blipFill rotWithShape="1">
            <a:blip r:embed="rId5"/>
            <a:stretch>
              <a:fillRect l="-1538" b="-2178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11560" y="3318914"/>
            <a:ext cx="7920880" cy="614142"/>
          </a:xfrm>
          <a:prstGeom prst="rect">
            <a:avLst/>
          </a:prstGeom>
          <a:blipFill rotWithShape="1">
            <a:blip r:embed="rId6"/>
            <a:stretch>
              <a:fillRect l="-1538" b="-2277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9552" y="3849964"/>
            <a:ext cx="2232248" cy="560153"/>
          </a:xfrm>
          <a:prstGeom prst="rect">
            <a:avLst/>
          </a:prstGeom>
          <a:blipFill rotWithShape="1">
            <a:blip r:embed="rId7"/>
            <a:stretch>
              <a:fillRect l="-5738" t="-4396" b="-307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4426028"/>
            <a:ext cx="4000500" cy="560153"/>
          </a:xfrm>
          <a:prstGeom prst="rect">
            <a:avLst/>
          </a:prstGeom>
          <a:blipFill rotWithShape="1">
            <a:blip r:embed="rId8"/>
            <a:stretch>
              <a:fillRect t="-4348" b="-2934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" name="Rectangle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23628" y="4930084"/>
            <a:ext cx="4000500" cy="560153"/>
          </a:xfrm>
          <a:prstGeom prst="rect">
            <a:avLst/>
          </a:prstGeom>
          <a:blipFill rotWithShape="1">
            <a:blip r:embed="rId9"/>
            <a:stretch>
              <a:fillRect t="-4348" b="-2934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" name="Rectangle 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39752" y="5380599"/>
            <a:ext cx="3312368" cy="523220"/>
          </a:xfrm>
          <a:prstGeom prst="rect">
            <a:avLst/>
          </a:prstGeom>
          <a:blipFill rotWithShape="1">
            <a:blip r:embed="rId10"/>
            <a:stretch>
              <a:fillRect t="-11765" b="-329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Rectangle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39752" y="5786100"/>
            <a:ext cx="3312368" cy="523220"/>
          </a:xfrm>
          <a:prstGeom prst="rect">
            <a:avLst/>
          </a:prstGeom>
          <a:blipFill rotWithShape="1">
            <a:blip r:embed="rId11"/>
            <a:stretch>
              <a:fillRect t="-10465" b="-325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Rectangle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39752" y="6146140"/>
            <a:ext cx="3312368" cy="523220"/>
          </a:xfrm>
          <a:prstGeom prst="rect">
            <a:avLst/>
          </a:prstGeom>
          <a:blipFill rotWithShape="1">
            <a:blip r:embed="rId12"/>
            <a:stretch>
              <a:fillRect t="-10465" b="-325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0" y="-20638"/>
            <a:ext cx="9144000" cy="6878638"/>
            <a:chOff x="0" y="0"/>
            <a:chExt cx="5760" cy="4333"/>
          </a:xfrm>
        </p:grpSpPr>
        <p:pic>
          <p:nvPicPr>
            <p:cNvPr id="15372" name="Picture 11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Rectangle 16"/>
          <p:cNvSpPr>
            <a:spLocks noChangeArrowheads="1"/>
          </p:cNvSpPr>
          <p:nvPr/>
        </p:nvSpPr>
        <p:spPr bwMode="auto">
          <a:xfrm>
            <a:off x="228600" y="115888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Bài 65: Cho biểu thức sau:</a:t>
            </a:r>
          </a:p>
        </p:txBody>
      </p:sp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3476625" y="2052638"/>
            <a:ext cx="1166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/>
              <a:t>Giải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23528" y="572238"/>
            <a:ext cx="9361040" cy="1704634"/>
          </a:xfrm>
          <a:prstGeom prst="rect">
            <a:avLst/>
          </a:prstGeom>
          <a:blipFill rotWithShape="1">
            <a:blip r:embed="rId4"/>
            <a:stretch>
              <a:fillRect l="-1302" b="-821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51520" y="2420888"/>
            <a:ext cx="9361040" cy="805092"/>
          </a:xfrm>
          <a:prstGeom prst="rect">
            <a:avLst/>
          </a:prstGeom>
          <a:blipFill rotWithShape="1">
            <a:blip r:embed="rId5"/>
            <a:stretch>
              <a:fillRect l="-1302" b="-378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3115012"/>
            <a:ext cx="5328592" cy="818044"/>
          </a:xfrm>
          <a:prstGeom prst="rect">
            <a:avLst/>
          </a:prstGeom>
          <a:blipFill rotWithShape="1">
            <a:blip r:embed="rId6"/>
            <a:stretch>
              <a:fillRect l="-2403" b="-223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932040" y="3140104"/>
            <a:ext cx="5328592" cy="819776"/>
          </a:xfrm>
          <a:prstGeom prst="rect">
            <a:avLst/>
          </a:prstGeom>
          <a:blipFill rotWithShape="1">
            <a:blip r:embed="rId7"/>
            <a:stretch>
              <a:fillRect l="-2288" b="-148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668344" y="3140968"/>
            <a:ext cx="1224136" cy="805092"/>
          </a:xfrm>
          <a:prstGeom prst="rect">
            <a:avLst/>
          </a:prstGeom>
          <a:blipFill rotWithShape="1">
            <a:blip r:embed="rId8"/>
            <a:stretch>
              <a:fillRect l="-10448" b="-378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Rectangle 2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7896" y="3933056"/>
            <a:ext cx="7336432" cy="2288447"/>
          </a:xfrm>
          <a:prstGeom prst="rect">
            <a:avLst/>
          </a:prstGeom>
          <a:blipFill rotWithShape="1">
            <a:blip r:embed="rId9"/>
            <a:stretch>
              <a:fillRect l="-1746" t="-1862" b="-691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(33)858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thap nuoc &amp; cau LHP Phan Th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57175"/>
            <a:ext cx="10972800" cy="7343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05. Chicken Dance(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54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itchFamily="34" charset="-128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itchFamily="34" charset="-128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687388" y="6251575"/>
            <a:ext cx="1905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itchFamily="34" charset="-128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3122613" y="6251575"/>
            <a:ext cx="28987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itchFamily="34" charset="-128"/>
            </a:endParaRPr>
          </a:p>
        </p:txBody>
      </p:sp>
      <p:sp>
        <p:nvSpPr>
          <p:cNvPr id="1741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32850" y="6553200"/>
            <a:ext cx="311150" cy="311150"/>
          </a:xfrm>
          <a:prstGeom prst="actionButtonForwardNex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22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17420" name="Picture 1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990600" y="26035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KẾT THÚC TIẾT HỌC. </a:t>
            </a:r>
          </a:p>
          <a:p>
            <a:pPr algn="ctr"/>
            <a:r>
              <a:rPr lang="en-US" sz="3600" b="1" kern="10">
                <a:ln w="19050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CHÚC CÁC EM HỌC GIỎI.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642938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1- Đưa thừa số ra ngoài dấu căn: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471988" y="609600"/>
          <a:ext cx="36909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108200" imgH="533400" progId="Equation.DSMT4">
                  <p:embed/>
                </p:oleObj>
              </mc:Choice>
              <mc:Fallback>
                <p:oleObj name="Equation" r:id="rId3" imgW="2108200" imgH="533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609600"/>
                        <a:ext cx="3690937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8600" y="1662113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2- Đưa thừa số vào trong dấu căn: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>
            <p:ph/>
          </p:nvPr>
        </p:nvGraphicFramePr>
        <p:xfrm>
          <a:off x="4462463" y="1600200"/>
          <a:ext cx="37020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2082800" imgH="533400" progId="Equation.DSMT4">
                  <p:embed/>
                </p:oleObj>
              </mc:Choice>
              <mc:Fallback>
                <p:oleObj name="Equation" r:id="rId5" imgW="20828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1600200"/>
                        <a:ext cx="370205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47650" y="28194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3- Khử mẫu của biểu thức lấy căn: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433888" y="2630488"/>
          <a:ext cx="34242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777229" imgH="482391" progId="Equation.DSMT4">
                  <p:embed/>
                </p:oleObj>
              </mc:Choice>
              <mc:Fallback>
                <p:oleObj name="Equation" r:id="rId7" imgW="1777229" imgH="48239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630488"/>
                        <a:ext cx="34242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47650" y="39624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4- Trục căn thức ở mẫu:</a:t>
            </a: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3624263" y="3667125"/>
          <a:ext cx="2971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1460500" imgH="457200" progId="Equation.DSMT4">
                  <p:embed/>
                </p:oleObj>
              </mc:Choice>
              <mc:Fallback>
                <p:oleObj name="Equation" r:id="rId9" imgW="14605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3667125"/>
                        <a:ext cx="29718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3557588" y="4672013"/>
          <a:ext cx="480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2501900" imgH="457200" progId="Equation.DSMT4">
                  <p:embed/>
                </p:oleObj>
              </mc:Choice>
              <mc:Fallback>
                <p:oleObj name="Equation" r:id="rId11" imgW="2501900" imgH="457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672013"/>
                        <a:ext cx="480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3581400" y="5780088"/>
          <a:ext cx="51768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3" imgW="3022600" imgH="457200" progId="Equation.DSMT4">
                  <p:embed/>
                </p:oleObj>
              </mc:Choice>
              <mc:Fallback>
                <p:oleObj name="Equation" r:id="rId13" imgW="3022600" imgH="457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80088"/>
                        <a:ext cx="51768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AutoShape 2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6400800"/>
            <a:ext cx="914400" cy="228600"/>
          </a:xfrm>
          <a:prstGeom prst="actionButtonEnd">
            <a:avLst/>
          </a:prstGeom>
          <a:gradFill rotWithShape="1">
            <a:gsLst>
              <a:gs pos="0">
                <a:srgbClr val="FF3300"/>
              </a:gs>
              <a:gs pos="100000">
                <a:srgbClr val="4829C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0" grpId="0"/>
      <p:bldP spid="5133" grpId="0"/>
      <p:bldP spid="5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-20638"/>
            <a:ext cx="9144000" cy="6878638"/>
            <a:chOff x="0" y="0"/>
            <a:chExt cx="5760" cy="4333"/>
          </a:xfrm>
        </p:grpSpPr>
        <p:pic>
          <p:nvPicPr>
            <p:cNvPr id="717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228600" y="115888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Bài 62: Rút gọn các biểu thức sau: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990150"/>
            <a:ext cx="8511480" cy="3951018"/>
          </a:xfrm>
          <a:prstGeom prst="rect">
            <a:avLst/>
          </a:prstGeom>
          <a:blipFill rotWithShape="1">
            <a:blip r:embed="rId3"/>
            <a:stretch>
              <a:fillRect l="-2579" b="-631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8200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3276600" y="188913"/>
            <a:ext cx="199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/>
              <a:t>Bài làm 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5715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7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876490"/>
            <a:ext cx="8610600" cy="5648854"/>
          </a:xfrm>
          <a:prstGeom prst="rect">
            <a:avLst/>
          </a:prstGeom>
          <a:blipFill rotWithShape="1">
            <a:blip r:embed="rId3"/>
            <a:stretch>
              <a:fillRect l="-2550" b="-140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9224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276600" y="188913"/>
            <a:ext cx="199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/>
              <a:t>Bài làm 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>
            <a:off x="5715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7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1086935"/>
            <a:ext cx="8610600" cy="5227970"/>
          </a:xfrm>
          <a:prstGeom prst="rect">
            <a:avLst/>
          </a:prstGeom>
          <a:blipFill rotWithShape="1">
            <a:blip r:embed="rId3"/>
            <a:stretch>
              <a:fillRect l="-2550" b="-431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10248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276600" y="188913"/>
            <a:ext cx="199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/>
              <a:t>Bài làm 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5715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7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1124744"/>
            <a:ext cx="8610600" cy="4231864"/>
          </a:xfrm>
          <a:prstGeom prst="rect">
            <a:avLst/>
          </a:prstGeom>
          <a:blipFill rotWithShape="1">
            <a:blip r:embed="rId3"/>
            <a:stretch>
              <a:fillRect l="-2550" t="-720" b="-57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>
            <a:grpSpLocks/>
          </p:cNvGrpSpPr>
          <p:nvPr/>
        </p:nvGrpSpPr>
        <p:grpSpPr bwMode="auto">
          <a:xfrm>
            <a:off x="0" y="0"/>
            <a:ext cx="9144000" cy="6878638"/>
            <a:chOff x="0" y="0"/>
            <a:chExt cx="5760" cy="4333"/>
          </a:xfrm>
        </p:grpSpPr>
        <p:pic>
          <p:nvPicPr>
            <p:cNvPr id="11272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276600" y="188913"/>
            <a:ext cx="199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/>
              <a:t>Bài làm 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5715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37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3928" y="1124744"/>
            <a:ext cx="8610600" cy="2741071"/>
          </a:xfrm>
          <a:prstGeom prst="rect">
            <a:avLst/>
          </a:prstGeom>
          <a:blipFill rotWithShape="1">
            <a:blip r:embed="rId3"/>
            <a:stretch>
              <a:fillRect l="-2477" t="-1114" b="-935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0"/>
          <p:cNvGrpSpPr>
            <a:grpSpLocks/>
          </p:cNvGrpSpPr>
          <p:nvPr/>
        </p:nvGrpSpPr>
        <p:grpSpPr bwMode="auto">
          <a:xfrm>
            <a:off x="0" y="-20638"/>
            <a:ext cx="9144000" cy="6878638"/>
            <a:chOff x="0" y="0"/>
            <a:chExt cx="5760" cy="4333"/>
          </a:xfrm>
        </p:grpSpPr>
        <p:pic>
          <p:nvPicPr>
            <p:cNvPr id="12302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228600" y="115888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Bài 63/33: Rút gọn các biểu thức sau: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" y="468422"/>
            <a:ext cx="8511480" cy="137640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07950" y="1484313"/>
            <a:ext cx="11668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Giải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1764566"/>
            <a:ext cx="8511480" cy="1376402"/>
          </a:xfrm>
          <a:prstGeom prst="rect">
            <a:avLst/>
          </a:prstGeom>
          <a:blipFill rotWithShape="1">
            <a:blip r:embed="rId4"/>
            <a:stretch>
              <a:fillRect l="-2579" r="-28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2988702"/>
            <a:ext cx="4968552" cy="1376402"/>
          </a:xfrm>
          <a:prstGeom prst="rect">
            <a:avLst/>
          </a:prstGeom>
          <a:blipFill rotWithShape="1">
            <a:blip r:embed="rId5"/>
            <a:stretch>
              <a:fillRect l="-441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99992" y="3129444"/>
            <a:ext cx="4968552" cy="1163652"/>
          </a:xfrm>
          <a:prstGeom prst="rect">
            <a:avLst/>
          </a:prstGeom>
          <a:blipFill rotWithShape="1">
            <a:blip r:embed="rId6"/>
            <a:stretch>
              <a:fillRect l="-4294" b="-418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4437112"/>
            <a:ext cx="4968552" cy="1081258"/>
          </a:xfrm>
          <a:prstGeom prst="rect">
            <a:avLst/>
          </a:prstGeom>
          <a:blipFill rotWithShape="1">
            <a:blip r:embed="rId7"/>
            <a:stretch>
              <a:fillRect l="-4417" b="-1129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499992" y="4437112"/>
            <a:ext cx="4968552" cy="1081258"/>
          </a:xfrm>
          <a:prstGeom prst="rect">
            <a:avLst/>
          </a:prstGeom>
          <a:blipFill rotWithShape="1">
            <a:blip r:embed="rId8"/>
            <a:stretch>
              <a:fillRect l="-4294" b="-1129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5372078"/>
            <a:ext cx="4968552" cy="1081258"/>
          </a:xfrm>
          <a:prstGeom prst="rect">
            <a:avLst/>
          </a:prstGeom>
          <a:blipFill rotWithShape="1">
            <a:blip r:embed="rId9"/>
            <a:stretch>
              <a:fillRect l="-4417" b="-1067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139952" y="5527842"/>
            <a:ext cx="2160240" cy="772006"/>
          </a:xfrm>
          <a:prstGeom prst="rect">
            <a:avLst/>
          </a:prstGeom>
          <a:blipFill rotWithShape="1">
            <a:blip r:embed="rId10"/>
            <a:stretch>
              <a:fillRect l="-9887" t="-5556" b="-3412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"/>
          <p:cNvGrpSpPr>
            <a:grpSpLocks/>
          </p:cNvGrpSpPr>
          <p:nvPr/>
        </p:nvGrpSpPr>
        <p:grpSpPr bwMode="auto">
          <a:xfrm>
            <a:off x="0" y="-20638"/>
            <a:ext cx="9144000" cy="6878638"/>
            <a:chOff x="0" y="0"/>
            <a:chExt cx="5760" cy="4333"/>
          </a:xfrm>
        </p:grpSpPr>
        <p:pic>
          <p:nvPicPr>
            <p:cNvPr id="13323" name="Picture 11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228600" y="115888"/>
            <a:ext cx="8001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Bài 63: Rút gọn các biểu thức sau: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850875"/>
            <a:ext cx="10009236" cy="1269515"/>
          </a:xfrm>
          <a:prstGeom prst="rect">
            <a:avLst/>
          </a:prstGeom>
          <a:blipFill rotWithShape="1">
            <a:blip r:embed="rId3"/>
            <a:stretch>
              <a:fillRect l="-219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07950" y="2060575"/>
            <a:ext cx="11668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000"/>
              <a:t>Giải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2303501"/>
            <a:ext cx="9361040" cy="1269515"/>
          </a:xfrm>
          <a:prstGeom prst="rect">
            <a:avLst/>
          </a:prstGeom>
          <a:blipFill rotWithShape="1">
            <a:blip r:embed="rId4"/>
            <a:stretch>
              <a:fillRect l="-202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3539885"/>
            <a:ext cx="4121596" cy="1329275"/>
          </a:xfrm>
          <a:prstGeom prst="rect">
            <a:avLst/>
          </a:prstGeom>
          <a:blipFill rotWithShape="1">
            <a:blip r:embed="rId5"/>
            <a:stretch>
              <a:fillRect l="-458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122812" y="3717111"/>
            <a:ext cx="4121596" cy="1008033"/>
          </a:xfrm>
          <a:prstGeom prst="rect">
            <a:avLst/>
          </a:prstGeom>
          <a:blipFill rotWithShape="1">
            <a:blip r:embed="rId6"/>
            <a:stretch>
              <a:fillRect l="-4438" b="-484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4854489"/>
            <a:ext cx="5688632" cy="878767"/>
          </a:xfrm>
          <a:prstGeom prst="rect">
            <a:avLst/>
          </a:prstGeom>
          <a:blipFill rotWithShape="1">
            <a:blip r:embed="rId7"/>
            <a:stretch>
              <a:fillRect l="-3323" b="-118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114</Words>
  <Application>Microsoft Office PowerPoint</Application>
  <PresentationFormat>On-screen Show (4:3)</PresentationFormat>
  <Paragraphs>58</Paragraphs>
  <Slides>12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Arial Unicode MS</vt:lpstr>
      <vt:lpstr>1_Default Design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 LUYỆN TẬP - ĐẠI 9</dc:title>
  <dc:creator>PHẠM NĂNG HIỀN</dc:creator>
  <cp:lastModifiedBy>Admin</cp:lastModifiedBy>
  <cp:revision>718</cp:revision>
  <dcterms:created xsi:type="dcterms:W3CDTF">2018-09-28T14:36:49Z</dcterms:created>
  <dcterms:modified xsi:type="dcterms:W3CDTF">2021-10-30T13:34:39Z</dcterms:modified>
</cp:coreProperties>
</file>